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4" r:id="rId6"/>
    <p:sldId id="265" r:id="rId7"/>
    <p:sldId id="273" r:id="rId8"/>
    <p:sldId id="267" r:id="rId9"/>
    <p:sldId id="268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54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31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177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97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8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07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9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004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6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96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F353E-D804-450A-9E5C-C74B3CECB845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296A0-3513-4BAE-B257-F10E6DC904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689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"/>
            <a:ext cx="3888930" cy="5486400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57200"/>
            <a:ext cx="4229408" cy="5486400"/>
          </a:xfrm>
        </p:spPr>
      </p:pic>
    </p:spTree>
    <p:extLst>
      <p:ext uri="{BB962C8B-B14F-4D97-AF65-F5344CB8AC3E}">
        <p14:creationId xmlns:p14="http://schemas.microsoft.com/office/powerpoint/2010/main" val="122168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685800"/>
            <a:ext cx="4320630" cy="5486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273"/>
            <a:ext cx="4474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76564"/>
            <a:ext cx="4143741" cy="5486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685800"/>
            <a:ext cx="400113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3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517236"/>
            <a:ext cx="4323207" cy="55778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98763"/>
            <a:ext cx="426082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09600"/>
            <a:ext cx="4006890" cy="5486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45" y="598055"/>
            <a:ext cx="425233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8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57200"/>
            <a:ext cx="4189349" cy="548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294" y="457200"/>
            <a:ext cx="428523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0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90" y="635000"/>
            <a:ext cx="4273566" cy="548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60455" y="609600"/>
            <a:ext cx="1143000" cy="685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73" y="635000"/>
            <a:ext cx="407829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7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"/>
            <a:ext cx="4173305" cy="548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96200" y="533400"/>
            <a:ext cx="12649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218" y="568036"/>
            <a:ext cx="438912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5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38200"/>
            <a:ext cx="401789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6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609600"/>
            <a:ext cx="4764510" cy="5486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33400"/>
            <a:ext cx="430876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1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SRSD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Ferris, Erin</dc:creator>
  <cp:lastModifiedBy>Windows User</cp:lastModifiedBy>
  <cp:revision>4</cp:revision>
  <dcterms:created xsi:type="dcterms:W3CDTF">2011-11-03T14:06:37Z</dcterms:created>
  <dcterms:modified xsi:type="dcterms:W3CDTF">2014-09-23T11:32:35Z</dcterms:modified>
</cp:coreProperties>
</file>